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8F648-2E22-41AA-A477-942E981E2F0C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D11B0-E003-4A1B-A606-5C93D93700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Вальтер Скотт. Роман </a:t>
            </a:r>
            <a:r>
              <a:rPr lang="uk-UA" dirty="0" err="1" smtClean="0"/>
              <a:t>“Айвенго”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D11B0-E003-4A1B-A606-5C93D93700F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3F50-07BF-4888-BE51-40C6829ABA16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15EE9-A023-47C9-A96C-D8C23C31BD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3F50-07BF-4888-BE51-40C6829ABA16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5EE9-A023-47C9-A96C-D8C23C31BD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3F50-07BF-4888-BE51-40C6829ABA16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5EE9-A023-47C9-A96C-D8C23C31BD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5EE3F50-07BF-4888-BE51-40C6829ABA16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A815EE9-A023-47C9-A96C-D8C23C31BD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3F50-07BF-4888-BE51-40C6829ABA16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5EE9-A023-47C9-A96C-D8C23C31BD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3F50-07BF-4888-BE51-40C6829ABA16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5EE9-A023-47C9-A96C-D8C23C31BD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5EE9-A023-47C9-A96C-D8C23C31BD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3F50-07BF-4888-BE51-40C6829ABA16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3F50-07BF-4888-BE51-40C6829ABA16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5EE9-A023-47C9-A96C-D8C23C31BD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3F50-07BF-4888-BE51-40C6829ABA16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5EE9-A023-47C9-A96C-D8C23C31BD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5EE3F50-07BF-4888-BE51-40C6829ABA16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A815EE9-A023-47C9-A96C-D8C23C31BD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3F50-07BF-4888-BE51-40C6829ABA16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15EE9-A023-47C9-A96C-D8C23C31BD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5EE3F50-07BF-4888-BE51-40C6829ABA16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A815EE9-A023-47C9-A96C-D8C23C31BD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85728"/>
            <a:ext cx="8686800" cy="1012720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альтер 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С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котт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. Роман </a:t>
            </a:r>
            <a:r>
              <a:rPr lang="uk-UA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“Айвенго</a:t>
            </a:r>
            <a:r>
              <a:rPr lang="uk-UA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”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     </a:t>
            </a:r>
            <a:endParaRPr lang="ru-RU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5" name="Содержимое 4" descr="926_Скотт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57224" y="1428736"/>
            <a:ext cx="3286148" cy="4786346"/>
          </a:xfrm>
        </p:spPr>
      </p:pic>
      <p:pic>
        <p:nvPicPr>
          <p:cNvPr id="6" name="Содержимое 5" descr="images(3)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857752" y="1428736"/>
            <a:ext cx="3429024" cy="4786346"/>
          </a:xfr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114808"/>
          </a:xfrm>
        </p:spPr>
        <p:txBody>
          <a:bodyPr>
            <a:normAutofit/>
          </a:bodyPr>
          <a:lstStyle/>
          <a:p>
            <a:r>
              <a:rPr lang="uk-UA" sz="6000" i="1" u="sng" dirty="0" smtClean="0">
                <a:solidFill>
                  <a:srgbClr val="002060"/>
                </a:solidFill>
              </a:rPr>
              <a:t>Тема.</a:t>
            </a:r>
            <a:r>
              <a:rPr lang="uk-UA" sz="6000" i="1" dirty="0" smtClean="0">
                <a:solidFill>
                  <a:srgbClr val="002060"/>
                </a:solidFill>
              </a:rPr>
              <a:t>   Мудрість  та  любов  жіночого серця.  </a:t>
            </a:r>
            <a:r>
              <a:rPr lang="uk-UA" sz="6000" i="1" dirty="0" err="1" smtClean="0">
                <a:solidFill>
                  <a:srgbClr val="002060"/>
                </a:solidFill>
              </a:rPr>
              <a:t>Ровена</a:t>
            </a:r>
            <a:r>
              <a:rPr lang="uk-UA" sz="6000" i="1" dirty="0" smtClean="0">
                <a:solidFill>
                  <a:srgbClr val="002060"/>
                </a:solidFill>
              </a:rPr>
              <a:t>  та  </a:t>
            </a:r>
            <a:r>
              <a:rPr lang="uk-UA" sz="6000" i="1" dirty="0" err="1" smtClean="0">
                <a:solidFill>
                  <a:srgbClr val="002060"/>
                </a:solidFill>
              </a:rPr>
              <a:t>Ребекка</a:t>
            </a:r>
            <a:r>
              <a:rPr lang="uk-UA" sz="6000" i="1" dirty="0" smtClean="0">
                <a:solidFill>
                  <a:srgbClr val="002060"/>
                </a:solidFill>
              </a:rPr>
              <a:t> – дві різні  долі</a:t>
            </a:r>
            <a:endParaRPr lang="ru-RU" sz="60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2" y="457200"/>
            <a:ext cx="2400288" cy="56150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Рисунок 7" descr="images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1214414" y="642918"/>
            <a:ext cx="4857784" cy="557216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12" y="1600200"/>
            <a:ext cx="2400288" cy="441960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Леді </a:t>
            </a:r>
            <a:r>
              <a:rPr lang="uk-UA" sz="2400" dirty="0" err="1" smtClean="0"/>
              <a:t>Ровена</a:t>
            </a:r>
            <a:endParaRPr lang="ru-RU" sz="2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2198" y="457200"/>
            <a:ext cx="2614602" cy="2328858"/>
          </a:xfrm>
        </p:spPr>
        <p:txBody>
          <a:bodyPr>
            <a:normAutofit/>
          </a:bodyPr>
          <a:lstStyle/>
          <a:p>
            <a:r>
              <a:rPr lang="uk-UA" sz="2400" dirty="0" err="1" smtClean="0"/>
              <a:t>Ребекка</a:t>
            </a:r>
            <a:endParaRPr lang="ru-RU" sz="2400" dirty="0"/>
          </a:p>
        </p:txBody>
      </p:sp>
      <p:pic>
        <p:nvPicPr>
          <p:cNvPr id="6" name="Рисунок 5" descr="images(6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714348" y="500042"/>
            <a:ext cx="5214974" cy="5786478"/>
          </a:xfrm>
          <a:prstGeom prst="rect">
            <a:avLst/>
          </a:prstGeom>
          <a:noFill/>
          <a:ln w="57150">
            <a:solidFill>
              <a:schemeClr val="bg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7" y="714356"/>
            <a:ext cx="6500859" cy="5429288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640x480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571480"/>
            <a:ext cx="6072230" cy="5643602"/>
          </a:xfrm>
          <a:prstGeom prst="rect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500042"/>
            <a:ext cx="5572164" cy="5929354"/>
          </a:xfrm>
          <a:prstGeom prst="rect">
            <a:avLst/>
          </a:prstGeom>
          <a:ln w="57150">
            <a:solidFill>
              <a:schemeClr val="bg2">
                <a:lumMod val="75000"/>
              </a:schemeClr>
            </a:solidFill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1571612"/>
            <a:ext cx="5643602" cy="1071570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rgbClr val="002060"/>
                </a:solidFill>
              </a:rPr>
              <a:t> </a:t>
            </a:r>
            <a:r>
              <a:rPr lang="uk-UA" sz="4000" i="1" dirty="0" smtClean="0">
                <a:solidFill>
                  <a:srgbClr val="002060"/>
                </a:solidFill>
              </a:rPr>
              <a:t>У серці жінки зосереджені її душа та розум.     </a:t>
            </a:r>
            <a:r>
              <a:rPr lang="uk-UA" sz="4000" dirty="0" smtClean="0">
                <a:solidFill>
                  <a:srgbClr val="002060"/>
                </a:solidFill>
              </a:rPr>
              <a:t>    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57884" y="3244334"/>
            <a:ext cx="21431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</a:rPr>
              <a:t>Ремі Гурман</a:t>
            </a:r>
            <a:endParaRPr lang="ru-RU" sz="32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3071834"/>
          </a:xfrm>
        </p:spPr>
        <p:txBody>
          <a:bodyPr>
            <a:noAutofit/>
          </a:bodyPr>
          <a:lstStyle/>
          <a:p>
            <a:r>
              <a:rPr lang="uk-UA" sz="4400" dirty="0" smtClean="0">
                <a:solidFill>
                  <a:srgbClr val="002060"/>
                </a:solidFill>
              </a:rPr>
              <a:t>“…У душі </a:t>
            </a:r>
            <a:r>
              <a:rPr lang="uk-UA" sz="4400" dirty="0" err="1" smtClean="0">
                <a:solidFill>
                  <a:srgbClr val="002060"/>
                </a:solidFill>
              </a:rPr>
              <a:t>Ровени</a:t>
            </a:r>
            <a:r>
              <a:rPr lang="uk-UA" sz="4400" dirty="0" smtClean="0">
                <a:solidFill>
                  <a:srgbClr val="002060"/>
                </a:solidFill>
              </a:rPr>
              <a:t> горить чистий вогонь святості й шляхетності. А </a:t>
            </a:r>
            <a:r>
              <a:rPr lang="uk-UA" sz="4400" dirty="0" err="1" smtClean="0">
                <a:solidFill>
                  <a:srgbClr val="002060"/>
                </a:solidFill>
              </a:rPr>
              <a:t>Ребекку</a:t>
            </a:r>
            <a:r>
              <a:rPr lang="uk-UA" sz="4400" dirty="0" smtClean="0">
                <a:solidFill>
                  <a:srgbClr val="002060"/>
                </a:solidFill>
              </a:rPr>
              <a:t> відрізняє палка віра й високе почуття власної </a:t>
            </a:r>
            <a:r>
              <a:rPr lang="uk-UA" sz="4400" dirty="0" err="1" smtClean="0">
                <a:solidFill>
                  <a:srgbClr val="002060"/>
                </a:solidFill>
              </a:rPr>
              <a:t>гідності.”</a:t>
            </a:r>
            <a:r>
              <a:rPr lang="uk-UA" sz="4400" dirty="0" smtClean="0">
                <a:solidFill>
                  <a:srgbClr val="002060"/>
                </a:solidFill>
              </a:rPr>
              <a:t>  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2066" y="4714884"/>
            <a:ext cx="2571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</a:rPr>
              <a:t>О.С.Пушкін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125</TotalTime>
  <Words>69</Words>
  <Application>Microsoft Office PowerPoint</Application>
  <PresentationFormat>Экран (4:3)</PresentationFormat>
  <Paragraphs>10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     Вальтер Скотт. Роман “Айвенго”      </vt:lpstr>
      <vt:lpstr>Тема.   Мудрість  та  любов  жіночого серця.  Ровена  та  Ребекка – дві різні  долі</vt:lpstr>
      <vt:lpstr>Слайд 3</vt:lpstr>
      <vt:lpstr>Ребекка</vt:lpstr>
      <vt:lpstr>Слайд 5</vt:lpstr>
      <vt:lpstr>Слайд 6</vt:lpstr>
      <vt:lpstr>Слайд 7</vt:lpstr>
      <vt:lpstr> У серці жінки зосереджені її душа та розум.          </vt:lpstr>
      <vt:lpstr>“…У душі Ровени горить чистий вогонь святості й шляхетності. А Ребекку відрізняє палка віра й високе почуття власної гідності.”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Вальтер скотт. Роман “айвенго”</dc:title>
  <dc:creator>Admin</dc:creator>
  <cp:lastModifiedBy>Admin</cp:lastModifiedBy>
  <cp:revision>15</cp:revision>
  <dcterms:created xsi:type="dcterms:W3CDTF">2013-01-27T14:16:34Z</dcterms:created>
  <dcterms:modified xsi:type="dcterms:W3CDTF">2013-01-27T16:22:41Z</dcterms:modified>
</cp:coreProperties>
</file>