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7" r:id="rId1"/>
    <p:sldMasterId id="2147483799" r:id="rId2"/>
  </p:sldMasterIdLst>
  <p:notesMasterIdLst>
    <p:notesMasterId r:id="rId11"/>
  </p:notesMasterIdLst>
  <p:sldIdLst>
    <p:sldId id="279" r:id="rId3"/>
    <p:sldId id="281" r:id="rId4"/>
    <p:sldId id="282" r:id="rId5"/>
    <p:sldId id="275" r:id="rId6"/>
    <p:sldId id="283" r:id="rId7"/>
    <p:sldId id="284" r:id="rId8"/>
    <p:sldId id="285" r:id="rId9"/>
    <p:sldId id="286" r:id="rId10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FAE5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34578" autoAdjust="0"/>
    <p:restoredTop sz="86444" autoAdjust="0"/>
  </p:normalViewPr>
  <p:slideViewPr>
    <p:cSldViewPr snapToGrid="0">
      <p:cViewPr>
        <p:scale>
          <a:sx n="50" d="100"/>
          <a:sy n="50" d="100"/>
        </p:scale>
        <p:origin x="-1642" y="-158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812" y="-102"/>
      </p:cViewPr>
      <p:guideLst>
        <p:guide orient="horz" pos="2880"/>
        <p:guide pos="2160"/>
      </p:guideLst>
    </p:cSldViewPr>
  </p:notes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4CF911B-CD97-46D6-8CB5-1F4E37B67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854B871-031D-4A40-9099-61DAA0D5B8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9B921-269F-4AC1-B864-27613D8828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FDDBF-F24C-4C83-9C1E-312D8FAB77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70316AF-E64F-48A1-8006-945F0411EF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4AB73-900F-42AE-8916-0A70FE6B8AF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89797-3C7A-44A3-BDF0-E27EAF6151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6B82A4-DC6C-4771-A4A8-AA1A4A10E7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53B927-61D4-47FE-B2E6-892E592702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8C01C-F664-48BD-B9BA-4630DA2217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8D145DAB-4770-430B-AA96-B566936D8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59511CC-43EE-4FE2-842E-F483F16FE5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0F97BD-4C01-49EA-ACFA-F45BD5C540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2943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3C266-1152-4DE9-955F-EC745B575E87}" type="datetimeFigureOut">
              <a:rPr lang="ru-RU" smtClean="0"/>
              <a:pPr/>
              <a:t>05.06.2012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ECD4E-FD47-4D80-90DE-6869F7B626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D:\Downloads\&#1042;&#1080;&#1076;&#1077;&#1086;\shubert_f_p_-_quot_lesnoy_car__quot___erlk_246_nig_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50" y="152400"/>
            <a:ext cx="5619749" cy="1219200"/>
          </a:xfrm>
        </p:spPr>
        <p:txBody>
          <a:bodyPr/>
          <a:lstStyle/>
          <a:p>
            <a:r>
              <a:rPr lang="uk-UA" dirty="0" smtClean="0"/>
              <a:t>ЕПІГРАФИ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Природа завжди огортає  людей темрявою і вічно пориває  до світла.                 Й.В.Гете            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/>
              <a:t>Таємниця життя незбагненна, але ми не можемо відмовитися від спокуси все ж таки      пізнати її та зрозуміти.  </a:t>
            </a:r>
            <a:r>
              <a:rPr lang="en-US" dirty="0" smtClean="0"/>
              <a:t>   </a:t>
            </a:r>
            <a:r>
              <a:rPr lang="uk-UA" dirty="0" smtClean="0"/>
              <a:t>Й.В.Гете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 smtClean="0"/>
              <a:t>Й.В.Гете</a:t>
            </a:r>
            <a:endParaRPr lang="ru-RU" sz="4000" dirty="0"/>
          </a:p>
        </p:txBody>
      </p:sp>
      <p:pic>
        <p:nvPicPr>
          <p:cNvPr id="5" name="Рисунок 4" descr="Gete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9573" b="9573"/>
          <a:stretch>
            <a:fillRect/>
          </a:stretch>
        </p:blipFill>
        <p:spPr>
          <a:xfrm>
            <a:off x="542925" y="314325"/>
            <a:ext cx="6019800" cy="5562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Schiller1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1093" b="11093"/>
          <a:stretch>
            <a:fillRect/>
          </a:stretch>
        </p:blipFill>
        <p:spPr>
          <a:xfrm>
            <a:off x="381000" y="466725"/>
            <a:ext cx="6019800" cy="55626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10300" y="1257300"/>
            <a:ext cx="2638425" cy="44196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Й.Шиллер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575" y="302894"/>
            <a:ext cx="7470648" cy="4773931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Й.В.</a:t>
            </a:r>
            <a:r>
              <a:rPr lang="uk-UA" dirty="0" smtClean="0"/>
              <a:t>Гете.   </a:t>
            </a:r>
            <a:r>
              <a:rPr lang="uk-UA" dirty="0" err="1" smtClean="0"/>
              <a:t>“Вільшаний</a:t>
            </a:r>
            <a:r>
              <a:rPr lang="uk-UA" dirty="0" smtClean="0"/>
              <a:t>   </a:t>
            </a:r>
            <a:r>
              <a:rPr lang="uk-UA" dirty="0" err="1" smtClean="0"/>
              <a:t>король”</a:t>
            </a:r>
            <a:r>
              <a:rPr lang="uk-UA" dirty="0" smtClean="0"/>
              <a:t>. Переплетіння психологічного, фантастичного та реального в баладі.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1.Невеликий за обсягом ліро-епічний твір.                   2.Розповідь про історичну, героїчну, фантастичну,соціально-побутову подію.                               3.Драматизм сюжету.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52800" y="152400"/>
            <a:ext cx="5334000" cy="1209675"/>
          </a:xfrm>
        </p:spPr>
        <p:txBody>
          <a:bodyPr/>
          <a:lstStyle/>
          <a:p>
            <a:r>
              <a:rPr lang="uk-UA" dirty="0" smtClean="0"/>
              <a:t>Балада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399"/>
            <a:ext cx="8229600" cy="442912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Ельфи </a:t>
            </a:r>
            <a:r>
              <a:rPr lang="uk-UA" dirty="0" smtClean="0"/>
              <a:t>– це духи повітря, природи, що можуть жити на деревах, люблять танцювати й заворожувати людей. Ельфи бувають світлі (добрі) й темні (злі), у них є свої королі, свої володіння, межу яких не можна порушувати.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31013869_lesnojj-c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542924"/>
            <a:ext cx="7724775" cy="56483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7813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Ф.Шуберт “ Лісовий </a:t>
            </a:r>
            <a:r>
              <a:rPr lang="uk-UA" sz="5400" dirty="0" err="1" smtClean="0"/>
              <a:t>цар”</a:t>
            </a:r>
            <a:endParaRPr lang="ru-RU" sz="5400" dirty="0"/>
          </a:p>
        </p:txBody>
      </p:sp>
      <p:pic>
        <p:nvPicPr>
          <p:cNvPr id="3" name="shubert_f_p_-_quot_lesnoy_car__quot___erlk_246_nig_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628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2355</TotalTime>
  <Words>121</Words>
  <Application>Microsoft Office PowerPoint</Application>
  <PresentationFormat>Экран (4:3)</PresentationFormat>
  <Paragraphs>11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Бумажная</vt:lpstr>
      <vt:lpstr>Специальное оформление</vt:lpstr>
      <vt:lpstr>ЕПІГРАФИ</vt:lpstr>
      <vt:lpstr>Й.В.Гете</vt:lpstr>
      <vt:lpstr>Слайд 3</vt:lpstr>
      <vt:lpstr>Й.В.Гете.   “Вільшаний   король”. Переплетіння психологічного, фантастичного та реального в баладі.</vt:lpstr>
      <vt:lpstr>Балада</vt:lpstr>
      <vt:lpstr>Ельфи – це духи повітря, природи, що можуть жити на деревах, люблять танцювати й заворожувати людей. Ельфи бувають світлі (добрі) й темні (злі), у них є свої королі, свої володіння, межу яких не можна порушувати.</vt:lpstr>
      <vt:lpstr>Слайд 7</vt:lpstr>
      <vt:lpstr>Ф.Шуберт “ Лісовий цар”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r.eash</dc:creator>
  <cp:lastModifiedBy>Натали</cp:lastModifiedBy>
  <cp:revision>183</cp:revision>
  <dcterms:created xsi:type="dcterms:W3CDTF">2006-07-18T19:14:56Z</dcterms:created>
  <dcterms:modified xsi:type="dcterms:W3CDTF">2012-06-05T06:59:47Z</dcterms:modified>
</cp:coreProperties>
</file>